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7"/>
  </p:handoutMasterIdLst>
  <p:sldIdLst>
    <p:sldId id="258" r:id="rId2"/>
    <p:sldId id="259" r:id="rId3"/>
    <p:sldId id="260" r:id="rId4"/>
    <p:sldId id="261" r:id="rId5"/>
    <p:sldId id="262" r:id="rId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72" d="100"/>
          <a:sy n="72" d="100"/>
        </p:scale>
        <p:origin x="130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errin eren" userId="7162a9c27158d1eb" providerId="LiveId" clId="{901A25AE-612F-4FDA-957E-6431ED78B86C}"/>
    <pc:docChg chg="custSel addSld modSld">
      <pc:chgData name="zerrin eren" userId="7162a9c27158d1eb" providerId="LiveId" clId="{901A25AE-612F-4FDA-957E-6431ED78B86C}" dt="2021-04-09T12:53:10.224" v="236" actId="790"/>
      <pc:docMkLst>
        <pc:docMk/>
      </pc:docMkLst>
      <pc:sldChg chg="modSp mod">
        <pc:chgData name="zerrin eren" userId="7162a9c27158d1eb" providerId="LiveId" clId="{901A25AE-612F-4FDA-957E-6431ED78B86C}" dt="2021-04-08T11:56:31.336" v="21" actId="790"/>
        <pc:sldMkLst>
          <pc:docMk/>
          <pc:sldMk cId="2195003809" sldId="258"/>
        </pc:sldMkLst>
        <pc:spChg chg="mod">
          <ac:chgData name="zerrin eren" userId="7162a9c27158d1eb" providerId="LiveId" clId="{901A25AE-612F-4FDA-957E-6431ED78B86C}" dt="2021-04-08T11:49:16.027" v="0" actId="790"/>
          <ac:spMkLst>
            <pc:docMk/>
            <pc:sldMk cId="2195003809" sldId="258"/>
            <ac:spMk id="2" creationId="{20A398E2-9251-4F0A-83EC-B91919805ECF}"/>
          </ac:spMkLst>
        </pc:spChg>
        <pc:spChg chg="mod">
          <ac:chgData name="zerrin eren" userId="7162a9c27158d1eb" providerId="LiveId" clId="{901A25AE-612F-4FDA-957E-6431ED78B86C}" dt="2021-04-08T11:56:31.336" v="21" actId="790"/>
          <ac:spMkLst>
            <pc:docMk/>
            <pc:sldMk cId="2195003809" sldId="258"/>
            <ac:spMk id="3" creationId="{F7AA1610-AF3A-45AE-A608-F083657FC4A3}"/>
          </ac:spMkLst>
        </pc:spChg>
      </pc:sldChg>
      <pc:sldChg chg="modSp mod">
        <pc:chgData name="zerrin eren" userId="7162a9c27158d1eb" providerId="LiveId" clId="{901A25AE-612F-4FDA-957E-6431ED78B86C}" dt="2021-04-08T11:57:15.929" v="23" actId="790"/>
        <pc:sldMkLst>
          <pc:docMk/>
          <pc:sldMk cId="4151813732" sldId="261"/>
        </pc:sldMkLst>
        <pc:spChg chg="mod">
          <ac:chgData name="zerrin eren" userId="7162a9c27158d1eb" providerId="LiveId" clId="{901A25AE-612F-4FDA-957E-6431ED78B86C}" dt="2021-04-08T11:57:15.929" v="23" actId="790"/>
          <ac:spMkLst>
            <pc:docMk/>
            <pc:sldMk cId="4151813732" sldId="261"/>
            <ac:spMk id="3" creationId="{00000000-0000-0000-0000-000000000000}"/>
          </ac:spMkLst>
        </pc:spChg>
      </pc:sldChg>
      <pc:sldChg chg="modSp new mod">
        <pc:chgData name="zerrin eren" userId="7162a9c27158d1eb" providerId="LiveId" clId="{901A25AE-612F-4FDA-957E-6431ED78B86C}" dt="2021-04-09T12:53:10.224" v="236" actId="790"/>
        <pc:sldMkLst>
          <pc:docMk/>
          <pc:sldMk cId="4186818386" sldId="262"/>
        </pc:sldMkLst>
        <pc:spChg chg="mod">
          <ac:chgData name="zerrin eren" userId="7162a9c27158d1eb" providerId="LiveId" clId="{901A25AE-612F-4FDA-957E-6431ED78B86C}" dt="2021-04-09T12:29:51.811" v="48" actId="790"/>
          <ac:spMkLst>
            <pc:docMk/>
            <pc:sldMk cId="4186818386" sldId="262"/>
            <ac:spMk id="2" creationId="{F9C1DC7E-9073-48AD-96B7-382B61581CFD}"/>
          </ac:spMkLst>
        </pc:spChg>
        <pc:spChg chg="mod">
          <ac:chgData name="zerrin eren" userId="7162a9c27158d1eb" providerId="LiveId" clId="{901A25AE-612F-4FDA-957E-6431ED78B86C}" dt="2021-04-09T12:53:10.224" v="236" actId="790"/>
          <ac:spMkLst>
            <pc:docMk/>
            <pc:sldMk cId="4186818386" sldId="262"/>
            <ac:spMk id="3" creationId="{E0B66301-3035-4A04-BB43-E01CC147153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dirty="0"/>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9.04.2021</a:t>
            </a:fld>
            <a:endParaRPr lang="tr-TR" dirty="0"/>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dirty="0"/>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dirty="0"/>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dirty="0"/>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dirty="0"/>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dirty="0"/>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dirty="0"/>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dirty="0"/>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dirty="0"/>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dirty="0"/>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dirty="0"/>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dirty="0"/>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dirty="0"/>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dirty="0"/>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dirty="0"/>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dirty="0"/>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dirty="0"/>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dirty="0"/>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dirty="0"/>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dirty="0"/>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dirty="0"/>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Resim eklemek için simgeyi tıklatın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dirty="0"/>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dirty="0"/>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dirty="0"/>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dirty="0"/>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dirty="0"/>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dirty="0"/>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dirty="0"/>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dirty="0"/>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dirty="0"/>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A398E2-9251-4F0A-83EC-B91919805ECF}"/>
              </a:ext>
            </a:extLst>
          </p:cNvPr>
          <p:cNvSpPr>
            <a:spLocks noGrp="1"/>
          </p:cNvSpPr>
          <p:nvPr>
            <p:ph type="title"/>
          </p:nvPr>
        </p:nvSpPr>
        <p:spPr>
          <a:xfrm>
            <a:off x="683568" y="260648"/>
            <a:ext cx="8229600" cy="1143000"/>
          </a:xfrm>
        </p:spPr>
        <p:style>
          <a:lnRef idx="3">
            <a:schemeClr val="lt1"/>
          </a:lnRef>
          <a:fillRef idx="1">
            <a:schemeClr val="accent2"/>
          </a:fillRef>
          <a:effectRef idx="1">
            <a:schemeClr val="accent2"/>
          </a:effectRef>
          <a:fontRef idx="minor">
            <a:schemeClr val="lt1"/>
          </a:fontRef>
        </p:style>
        <p:txBody>
          <a:bodyPr/>
          <a:lstStyle/>
          <a:p>
            <a:r>
              <a:rPr lang="en-GB" sz="3600" dirty="0"/>
              <a:t>17th Century</a:t>
            </a:r>
            <a:br>
              <a:rPr lang="tr-TR" sz="3600" dirty="0"/>
            </a:br>
            <a:r>
              <a:rPr lang="en-GB" sz="3600" dirty="0"/>
              <a:t>Social and historical </a:t>
            </a:r>
            <a:r>
              <a:rPr lang="tr-TR" sz="3600" dirty="0"/>
              <a:t>Background</a:t>
            </a:r>
            <a:endParaRPr lang="en-GB" sz="3600" dirty="0"/>
          </a:p>
        </p:txBody>
      </p:sp>
      <p:sp>
        <p:nvSpPr>
          <p:cNvPr id="3" name="İçerik Yer Tutucusu 2">
            <a:extLst>
              <a:ext uri="{FF2B5EF4-FFF2-40B4-BE49-F238E27FC236}">
                <a16:creationId xmlns:a16="http://schemas.microsoft.com/office/drawing/2014/main" id="{F7AA1610-AF3A-45AE-A608-F083657FC4A3}"/>
              </a:ext>
            </a:extLst>
          </p:cNvPr>
          <p:cNvSpPr>
            <a:spLocks noGrp="1"/>
          </p:cNvSpPr>
          <p:nvPr>
            <p:ph idx="1"/>
          </p:nvPr>
        </p:nvSpPr>
        <p:spPr>
          <a:xfrm>
            <a:off x="-73024" y="1700808"/>
            <a:ext cx="9217024" cy="4525963"/>
          </a:xfrm>
        </p:spPr>
        <p:txBody>
          <a:bodyPr/>
          <a:lstStyle/>
          <a:p>
            <a:pPr marL="0" indent="0" algn="just">
              <a:buNone/>
            </a:pPr>
            <a:r>
              <a:rPr lang="tr-TR" dirty="0"/>
              <a:t>	</a:t>
            </a:r>
            <a:r>
              <a:rPr lang="en-GB" dirty="0"/>
              <a:t>17th century was an age of dualism, an age of political and religious controversies</a:t>
            </a:r>
            <a:r>
              <a:rPr lang="tr-TR" dirty="0"/>
              <a:t>.</a:t>
            </a:r>
            <a:endParaRPr lang="en-GB" dirty="0"/>
          </a:p>
          <a:p>
            <a:pPr marL="0" indent="0" algn="just">
              <a:buNone/>
            </a:pPr>
            <a:r>
              <a:rPr lang="tr-TR" dirty="0"/>
              <a:t>	</a:t>
            </a:r>
            <a:r>
              <a:rPr lang="en-GB" dirty="0"/>
              <a:t>Elizabeth I die</a:t>
            </a:r>
            <a:r>
              <a:rPr lang="tr-TR" dirty="0"/>
              <a:t>d</a:t>
            </a:r>
            <a:r>
              <a:rPr lang="en-GB" dirty="0"/>
              <a:t> in 1603. With her death, Tudor dynasty came to an end. After</a:t>
            </a:r>
            <a:r>
              <a:rPr lang="tr-TR" dirty="0"/>
              <a:t> her </a:t>
            </a:r>
            <a:r>
              <a:rPr lang="en-GB" dirty="0"/>
              <a:t>death, James I came to the throne. The name of his </a:t>
            </a:r>
            <a:r>
              <a:rPr lang="en-GB" dirty="0" err="1"/>
              <a:t>famil</a:t>
            </a:r>
            <a:r>
              <a:rPr lang="tr-TR" dirty="0"/>
              <a:t>y </a:t>
            </a:r>
            <a:r>
              <a:rPr lang="en-GB" dirty="0"/>
              <a:t>was Stuart</a:t>
            </a:r>
            <a:r>
              <a:rPr lang="tr-TR" dirty="0"/>
              <a:t>.</a:t>
            </a:r>
            <a:r>
              <a:rPr lang="en-GB" dirty="0"/>
              <a:t> His death was followed by the accession of Charles</a:t>
            </a:r>
            <a:r>
              <a:rPr lang="tr-TR" dirty="0"/>
              <a:t> I. </a:t>
            </a:r>
            <a:r>
              <a:rPr lang="en-GB" dirty="0"/>
              <a:t>These two rulers caused country to be polarized as Cavaliers and Puritans</a:t>
            </a:r>
            <a:r>
              <a:rPr lang="tr-TR" dirty="0"/>
              <a:t>.</a:t>
            </a:r>
            <a:endParaRPr lang="en-GB" dirty="0"/>
          </a:p>
        </p:txBody>
      </p:sp>
    </p:spTree>
    <p:extLst>
      <p:ext uri="{BB962C8B-B14F-4D97-AF65-F5344CB8AC3E}">
        <p14:creationId xmlns:p14="http://schemas.microsoft.com/office/powerpoint/2010/main" val="2195003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a:xfrm>
            <a:off x="251520" y="1417638"/>
            <a:ext cx="9144000" cy="4708525"/>
          </a:xfrm>
        </p:spPr>
        <p:txBody>
          <a:bodyPr/>
          <a:lstStyle/>
          <a:p>
            <a:r>
              <a:rPr lang="en-GB" sz="2800" dirty="0"/>
              <a:t>The Cavaliers were the aristocrats who wanted to rule without the parliament.</a:t>
            </a:r>
            <a:r>
              <a:rPr lang="tr-TR" sz="2800" dirty="0"/>
              <a:t> </a:t>
            </a:r>
          </a:p>
          <a:p>
            <a:r>
              <a:rPr lang="en-GB" sz="2800" dirty="0"/>
              <a:t>The </a:t>
            </a:r>
            <a:r>
              <a:rPr lang="tr-TR" sz="2800" dirty="0"/>
              <a:t>P</a:t>
            </a:r>
            <a:r>
              <a:rPr lang="en-GB" sz="2800" dirty="0" err="1"/>
              <a:t>uritans</a:t>
            </a:r>
            <a:r>
              <a:rPr lang="en-GB" sz="2800" dirty="0"/>
              <a:t> thought that the Church of England is not pure enough. The puritans wanted to go back to the pure form of Christianity. They believed that because of the Fall, man is totally depraved beyond any hope of salvation. Man comes to the World to suffer. If they suffer enough in this World, they may hope</a:t>
            </a:r>
            <a:r>
              <a:rPr lang="tr-TR" sz="2800" dirty="0"/>
              <a:t> </a:t>
            </a:r>
            <a:r>
              <a:rPr lang="en-GB" sz="2800" dirty="0"/>
              <a:t>to go to the Heaven.</a:t>
            </a:r>
            <a:endParaRPr lang="tr-TR" sz="2800" dirty="0"/>
          </a:p>
          <a:p>
            <a:pPr marL="0" indent="0">
              <a:buNone/>
            </a:pPr>
            <a:r>
              <a:rPr lang="en-GB" sz="2800" dirty="0"/>
              <a:t>The Puritans wanted the parliament to be in power.</a:t>
            </a:r>
          </a:p>
        </p:txBody>
      </p:sp>
    </p:spTree>
    <p:extLst>
      <p:ext uri="{BB962C8B-B14F-4D97-AF65-F5344CB8AC3E}">
        <p14:creationId xmlns:p14="http://schemas.microsoft.com/office/powerpoint/2010/main" val="3906756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pPr marL="0" indent="0" algn="just">
              <a:buNone/>
            </a:pPr>
            <a:r>
              <a:rPr lang="en-GB" dirty="0"/>
              <a:t>The puritans formed a political party.</a:t>
            </a:r>
            <a:r>
              <a:rPr lang="tr-TR" dirty="0"/>
              <a:t> </a:t>
            </a:r>
            <a:r>
              <a:rPr lang="tr-TR" dirty="0" err="1"/>
              <a:t>The</a:t>
            </a:r>
            <a:r>
              <a:rPr lang="tr-TR" dirty="0"/>
              <a:t> </a:t>
            </a:r>
            <a:r>
              <a:rPr lang="en-GB" dirty="0"/>
              <a:t>Civil war began between  Cavaliers and  Puritans. Puritans were victorious.</a:t>
            </a:r>
          </a:p>
        </p:txBody>
      </p:sp>
    </p:spTree>
    <p:extLst>
      <p:ext uri="{BB962C8B-B14F-4D97-AF65-F5344CB8AC3E}">
        <p14:creationId xmlns:p14="http://schemas.microsoft.com/office/powerpoint/2010/main" val="4277644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a:xfrm>
            <a:off x="457200" y="1417638"/>
            <a:ext cx="8229600" cy="4525963"/>
          </a:xfrm>
        </p:spPr>
        <p:txBody>
          <a:bodyPr/>
          <a:lstStyle/>
          <a:p>
            <a:r>
              <a:rPr lang="en-GB" dirty="0"/>
              <a:t> In 1</a:t>
            </a:r>
            <a:r>
              <a:rPr lang="tr-TR" dirty="0"/>
              <a:t>6</a:t>
            </a:r>
            <a:r>
              <a:rPr lang="en-GB" dirty="0"/>
              <a:t>49, Charles I was executed. The Commonwealth was declared.</a:t>
            </a:r>
            <a:r>
              <a:rPr lang="tr-TR" dirty="0"/>
              <a:t> </a:t>
            </a:r>
            <a:r>
              <a:rPr lang="en-GB" dirty="0"/>
              <a:t>There was no king for the first time in England. </a:t>
            </a:r>
            <a:r>
              <a:rPr lang="tr-TR" dirty="0" err="1"/>
              <a:t>Oliver</a:t>
            </a:r>
            <a:r>
              <a:rPr lang="tr-TR" dirty="0"/>
              <a:t> Cromwell </a:t>
            </a:r>
            <a:r>
              <a:rPr lang="en-GB" dirty="0"/>
              <a:t>became Lord Protector. England</a:t>
            </a:r>
            <a:r>
              <a:rPr lang="tr-TR" dirty="0"/>
              <a:t> </a:t>
            </a:r>
            <a:r>
              <a:rPr lang="en-GB" dirty="0"/>
              <a:t>was ruled by Oliver Cromwell. The old Testament became the book of law. Pleasure was regarded sinful. Theatres</a:t>
            </a:r>
            <a:r>
              <a:rPr lang="tr-TR" dirty="0"/>
              <a:t> </a:t>
            </a:r>
            <a:r>
              <a:rPr lang="en-GB" dirty="0"/>
              <a:t>were closed. Parliament invited </a:t>
            </a:r>
            <a:r>
              <a:rPr lang="tr-TR" dirty="0"/>
              <a:t>Charles II </a:t>
            </a:r>
            <a:r>
              <a:rPr lang="en-GB" dirty="0"/>
              <a:t>back. It’s</a:t>
            </a:r>
            <a:r>
              <a:rPr lang="tr-TR" dirty="0"/>
              <a:t> </a:t>
            </a:r>
            <a:r>
              <a:rPr lang="en-GB" dirty="0"/>
              <a:t>called</a:t>
            </a:r>
            <a:r>
              <a:rPr lang="tr-TR" dirty="0"/>
              <a:t> </a:t>
            </a:r>
            <a:r>
              <a:rPr lang="en-GB" dirty="0"/>
              <a:t>Restoration</a:t>
            </a:r>
            <a:r>
              <a:rPr lang="tr-TR" dirty="0"/>
              <a:t> age.</a:t>
            </a:r>
            <a:endParaRPr lang="en-GB" dirty="0"/>
          </a:p>
          <a:p>
            <a:endParaRPr lang="en-GB" dirty="0"/>
          </a:p>
        </p:txBody>
      </p:sp>
    </p:spTree>
    <p:extLst>
      <p:ext uri="{BB962C8B-B14F-4D97-AF65-F5344CB8AC3E}">
        <p14:creationId xmlns:p14="http://schemas.microsoft.com/office/powerpoint/2010/main" val="4151813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C1DC7E-9073-48AD-96B7-382B61581CFD}"/>
              </a:ext>
            </a:extLst>
          </p:cNvPr>
          <p:cNvSpPr>
            <a:spLocks noGrp="1"/>
          </p:cNvSpPr>
          <p:nvPr>
            <p:ph type="title"/>
          </p:nvPr>
        </p:nvSpPr>
        <p:spPr/>
        <p:txBody>
          <a:bodyPr/>
          <a:lstStyle/>
          <a:p>
            <a:r>
              <a:rPr lang="en-GB" dirty="0"/>
              <a:t>Intellectual Background</a:t>
            </a:r>
          </a:p>
        </p:txBody>
      </p:sp>
      <p:sp>
        <p:nvSpPr>
          <p:cNvPr id="3" name="İçerik Yer Tutucusu 2">
            <a:extLst>
              <a:ext uri="{FF2B5EF4-FFF2-40B4-BE49-F238E27FC236}">
                <a16:creationId xmlns:a16="http://schemas.microsoft.com/office/drawing/2014/main" id="{E0B66301-3035-4A04-BB43-E01CC1471535}"/>
              </a:ext>
            </a:extLst>
          </p:cNvPr>
          <p:cNvSpPr>
            <a:spLocks noGrp="1"/>
          </p:cNvSpPr>
          <p:nvPr>
            <p:ph idx="1"/>
          </p:nvPr>
        </p:nvSpPr>
        <p:spPr/>
        <p:txBody>
          <a:bodyPr/>
          <a:lstStyle/>
          <a:p>
            <a:r>
              <a:rPr lang="en-GB" dirty="0"/>
              <a:t>The dualism between scholasticism and scientific thinking</a:t>
            </a:r>
            <a:r>
              <a:rPr lang="tr-TR" dirty="0"/>
              <a:t>.</a:t>
            </a:r>
          </a:p>
          <a:p>
            <a:r>
              <a:rPr lang="en-GB" dirty="0"/>
              <a:t>Copernicus «De </a:t>
            </a:r>
            <a:r>
              <a:rPr lang="en-GB" dirty="0" err="1"/>
              <a:t>Revolutionubus</a:t>
            </a:r>
            <a:r>
              <a:rPr lang="en-GB" dirty="0"/>
              <a:t> </a:t>
            </a:r>
            <a:r>
              <a:rPr lang="en-GB" dirty="0" err="1"/>
              <a:t>Orbium</a:t>
            </a:r>
            <a:r>
              <a:rPr lang="en-GB" dirty="0"/>
              <a:t> </a:t>
            </a:r>
            <a:r>
              <a:rPr lang="en-GB" dirty="0" err="1"/>
              <a:t>Coelestium</a:t>
            </a:r>
            <a:r>
              <a:rPr lang="en-GB" dirty="0"/>
              <a:t>» (On the Revolution of Heavenly Bodies)</a:t>
            </a:r>
          </a:p>
          <a:p>
            <a:r>
              <a:rPr lang="en-GB" dirty="0"/>
              <a:t>Newton</a:t>
            </a:r>
          </a:p>
          <a:p>
            <a:r>
              <a:rPr lang="en-GB" dirty="0"/>
              <a:t>Descartes and John Locke</a:t>
            </a:r>
          </a:p>
        </p:txBody>
      </p:sp>
    </p:spTree>
    <p:extLst>
      <p:ext uri="{BB962C8B-B14F-4D97-AF65-F5344CB8AC3E}">
        <p14:creationId xmlns:p14="http://schemas.microsoft.com/office/powerpoint/2010/main" val="4186818386"/>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(2)</Template>
  <TotalTime>182</TotalTime>
  <Words>299</Words>
  <Application>Microsoft Office PowerPoint</Application>
  <PresentationFormat>Ekran Gösterisi (4:3)</PresentationFormat>
  <Paragraphs>13</Paragraphs>
  <Slides>5</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5</vt:i4>
      </vt:variant>
    </vt:vector>
  </HeadingPairs>
  <TitlesOfParts>
    <vt:vector size="7" baseType="lpstr">
      <vt:lpstr>Arial</vt:lpstr>
      <vt:lpstr>Varsayılan Tasarım</vt:lpstr>
      <vt:lpstr>17th Century Social and historical Background</vt:lpstr>
      <vt:lpstr>PowerPoint Sunusu</vt:lpstr>
      <vt:lpstr>PowerPoint Sunusu</vt:lpstr>
      <vt:lpstr>PowerPoint Sunusu</vt:lpstr>
      <vt:lpstr>Intellectual Background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Zerrin Eren</dc:creator>
  <cp:lastModifiedBy>zerrin eren</cp:lastModifiedBy>
  <cp:revision>15</cp:revision>
  <cp:lastPrinted>1601-01-01T00:00:00Z</cp:lastPrinted>
  <dcterms:created xsi:type="dcterms:W3CDTF">2020-03-18T22:43:42Z</dcterms:created>
  <dcterms:modified xsi:type="dcterms:W3CDTF">2021-04-09T13:33:35Z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